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309" r:id="rId4"/>
    <p:sldId id="311" r:id="rId5"/>
    <p:sldId id="305" r:id="rId6"/>
    <p:sldId id="303" r:id="rId7"/>
    <p:sldId id="286" r:id="rId8"/>
    <p:sldId id="267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cío Arceo Díaz" initials="RAD" lastIdx="1" clrIdx="0">
    <p:extLst>
      <p:ext uri="{19B8F6BF-5375-455C-9EA6-DF929625EA0E}">
        <p15:presenceInfo xmlns:p15="http://schemas.microsoft.com/office/powerpoint/2012/main" userId="Rocío Arceo Día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9182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0C1B3-7B22-4A22-B994-353F50437909}" type="datetimeFigureOut">
              <a:rPr lang="es-MX" smtClean="0"/>
              <a:t>18/01/2024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E81A3-2A54-44FA-8B51-2F87E54486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6858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E81A3-2A54-44FA-8B51-2F87E5448640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7908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A25C-5A49-4362-A67C-4875C7593343}" type="datetimeFigureOut">
              <a:rPr lang="es-MX" smtClean="0"/>
              <a:t>18/01/2024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5ADE-27DB-423D-8D3D-B7369814C4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276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A25C-5A49-4362-A67C-4875C7593343}" type="datetimeFigureOut">
              <a:rPr lang="es-MX" smtClean="0"/>
              <a:t>18/01/2024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5ADE-27DB-423D-8D3D-B7369814C4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638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A25C-5A49-4362-A67C-4875C7593343}" type="datetimeFigureOut">
              <a:rPr lang="es-MX" smtClean="0"/>
              <a:t>18/01/2024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5ADE-27DB-423D-8D3D-B7369814C4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976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A25C-5A49-4362-A67C-4875C7593343}" type="datetimeFigureOut">
              <a:rPr lang="es-MX" smtClean="0"/>
              <a:t>18/01/2024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5ADE-27DB-423D-8D3D-B7369814C4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881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A25C-5A49-4362-A67C-4875C7593343}" type="datetimeFigureOut">
              <a:rPr lang="es-MX" smtClean="0"/>
              <a:t>18/01/2024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5ADE-27DB-423D-8D3D-B7369814C4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83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A25C-5A49-4362-A67C-4875C7593343}" type="datetimeFigureOut">
              <a:rPr lang="es-MX" smtClean="0"/>
              <a:t>18/01/2024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5ADE-27DB-423D-8D3D-B7369814C4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325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A25C-5A49-4362-A67C-4875C7593343}" type="datetimeFigureOut">
              <a:rPr lang="es-MX" smtClean="0"/>
              <a:t>18/01/2024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5ADE-27DB-423D-8D3D-B7369814C4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541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A25C-5A49-4362-A67C-4875C7593343}" type="datetimeFigureOut">
              <a:rPr lang="es-MX" smtClean="0"/>
              <a:t>18/01/2024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5ADE-27DB-423D-8D3D-B7369814C4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93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A25C-5A49-4362-A67C-4875C7593343}" type="datetimeFigureOut">
              <a:rPr lang="es-MX" smtClean="0"/>
              <a:t>18/01/2024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5ADE-27DB-423D-8D3D-B7369814C4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032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A25C-5A49-4362-A67C-4875C7593343}" type="datetimeFigureOut">
              <a:rPr lang="es-MX" smtClean="0"/>
              <a:t>18/01/2024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5ADE-27DB-423D-8D3D-B7369814C4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473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A25C-5A49-4362-A67C-4875C7593343}" type="datetimeFigureOut">
              <a:rPr lang="es-MX" smtClean="0"/>
              <a:t>18/01/2024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5ADE-27DB-423D-8D3D-B7369814C4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419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FA25C-5A49-4362-A67C-4875C7593343}" type="datetimeFigureOut">
              <a:rPr lang="es-MX" smtClean="0"/>
              <a:t>18/01/2024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65ADE-27DB-423D-8D3D-B7369814C4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599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ervicios.apiqroo.com.mx/estadistica/" TargetMode="External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479635" y="2274838"/>
            <a:ext cx="1847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s-MX" sz="4800" b="1" dirty="0">
              <a:solidFill>
                <a:srgbClr val="119182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475656" y="1600312"/>
            <a:ext cx="6912768" cy="20882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spcBef>
                <a:spcPts val="0"/>
              </a:spcBef>
              <a:defRPr/>
            </a:pPr>
            <a:r>
              <a:rPr lang="es-MX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cs"/>
              </a:rPr>
              <a:t>Mantenimiento: </a:t>
            </a:r>
            <a:endParaRPr lang="es-MX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cs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es-MX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cs"/>
              </a:rPr>
              <a:t>área </a:t>
            </a:r>
            <a:r>
              <a:rPr lang="es-MX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cs"/>
              </a:rPr>
              <a:t>Instalaciones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es-MX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cs"/>
              </a:rPr>
              <a:t>á</a:t>
            </a:r>
            <a:r>
              <a:rPr lang="es-MX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cs"/>
              </a:rPr>
              <a:t>rea Naval</a:t>
            </a:r>
            <a:endParaRPr lang="es-MX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s-MX" sz="5400" dirty="0"/>
          </a:p>
          <a:p>
            <a:pPr>
              <a:defRPr/>
            </a:pPr>
            <a:endParaRPr lang="es-MX" sz="5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85F05D2-ABB6-4CD9-8F32-76B18EB11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20875"/>
            <a:ext cx="2376264" cy="2206948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776" y="4370497"/>
            <a:ext cx="2520279" cy="210770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6610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07704" y="2492896"/>
            <a:ext cx="6048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rgbClr val="222222"/>
                </a:solidFill>
                <a:latin typeface="arial" panose="020B0604020202020204" pitchFamily="34" charset="0"/>
              </a:rPr>
              <a:t>Mantenimiento</a:t>
            </a:r>
            <a:r>
              <a:rPr lang="es-MX" dirty="0">
                <a:solidFill>
                  <a:srgbClr val="222222"/>
                </a:solidFill>
                <a:latin typeface="arial" panose="020B0604020202020204" pitchFamily="34" charset="0"/>
              </a:rPr>
              <a:t> se define como el conjunto de actividades que tratan de compensar la degradación que el tiempo y el uso provocan en equipos e instalaciones. </a:t>
            </a:r>
            <a:endParaRPr lang="es-MX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es-MX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r>
              <a:rPr lang="es-MX" dirty="0" smtClean="0">
                <a:solidFill>
                  <a:srgbClr val="222222"/>
                </a:solidFill>
                <a:latin typeface="arial" panose="020B0604020202020204" pitchFamily="34" charset="0"/>
              </a:rPr>
              <a:t>Los</a:t>
            </a:r>
            <a:r>
              <a:rPr lang="es-MX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s-MX" b="1" dirty="0">
                <a:solidFill>
                  <a:srgbClr val="222222"/>
                </a:solidFill>
                <a:latin typeface="arial" panose="020B0604020202020204" pitchFamily="34" charset="0"/>
              </a:rPr>
              <a:t>departamentos de mantenimiento</a:t>
            </a:r>
            <a:r>
              <a:rPr lang="es-MX" dirty="0">
                <a:solidFill>
                  <a:srgbClr val="222222"/>
                </a:solidFill>
                <a:latin typeface="arial" panose="020B0604020202020204" pitchFamily="34" charset="0"/>
              </a:rPr>
              <a:t>, teniendo en cuenta esta definición, tratan de asegurar cuatro </a:t>
            </a:r>
            <a:r>
              <a:rPr lang="es-MX" b="1" dirty="0">
                <a:solidFill>
                  <a:srgbClr val="222222"/>
                </a:solidFill>
                <a:latin typeface="arial" panose="020B0604020202020204" pitchFamily="34" charset="0"/>
              </a:rPr>
              <a:t>objetivos</a:t>
            </a:r>
            <a:r>
              <a:rPr lang="es-MX" dirty="0">
                <a:solidFill>
                  <a:srgbClr val="222222"/>
                </a:solidFill>
                <a:latin typeface="arial" panose="020B0604020202020204" pitchFamily="34" charset="0"/>
              </a:rPr>
              <a:t> básicos: disponibilidad, fiabilidad, vida útil y coste.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1907704" y="1484784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Importancia del profesional de mantenimiento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86740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479635" y="2274838"/>
            <a:ext cx="1847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s-MX" sz="4800" b="1" dirty="0">
              <a:solidFill>
                <a:srgbClr val="119182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475656" y="1600312"/>
            <a:ext cx="6912768" cy="20882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spcBef>
                <a:spcPts val="0"/>
              </a:spcBef>
              <a:defRPr/>
            </a:pPr>
            <a:r>
              <a:rPr lang="es-MX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cs"/>
              </a:rPr>
              <a:t>Mantenimiento: </a:t>
            </a:r>
            <a:endParaRPr lang="es-MX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cs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es-MX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cs"/>
              </a:rPr>
              <a:t>área Naval</a:t>
            </a:r>
            <a:endParaRPr lang="es-MX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s-MX" sz="5400" dirty="0"/>
          </a:p>
          <a:p>
            <a:pPr>
              <a:defRPr/>
            </a:pPr>
            <a:endParaRPr lang="es-MX" sz="5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85F05D2-ABB6-4CD9-8F32-76B18EB11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56992"/>
            <a:ext cx="2376264" cy="2206948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97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CuadroTexto"/>
          <p:cNvSpPr txBox="1"/>
          <p:nvPr/>
        </p:nvSpPr>
        <p:spPr>
          <a:xfrm>
            <a:off x="1763688" y="2010086"/>
            <a:ext cx="7200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MX" altLang="es-MX" sz="2800" dirty="0"/>
              <a:t>Mantener el cuarto de máquinas en óptimo funcionamiento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MX" altLang="es-MX" sz="2800" dirty="0"/>
              <a:t>Realizar mantenimiento de casco y cubierta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MX" altLang="es-MX" sz="2800" dirty="0"/>
              <a:t>Mantener sistemas periféricos de la embarcación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MX" altLang="es-MX" sz="2800" dirty="0"/>
              <a:t>Aplicar normatividad marítima, náutica, navegación y de seguridad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MX" altLang="es-MX" sz="2800" dirty="0"/>
              <a:t>Administrar recursos humanos y materiales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2800" dirty="0"/>
          </a:p>
        </p:txBody>
      </p:sp>
      <p:sp>
        <p:nvSpPr>
          <p:cNvPr id="3" name="1 CuadroTexto"/>
          <p:cNvSpPr txBox="1"/>
          <p:nvPr/>
        </p:nvSpPr>
        <p:spPr>
          <a:xfrm>
            <a:off x="971600" y="980728"/>
            <a:ext cx="5328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/>
              <a:t>Competencias del TSU naval</a:t>
            </a:r>
          </a:p>
          <a:p>
            <a:endParaRPr lang="es-MX" sz="3600" b="1" dirty="0"/>
          </a:p>
        </p:txBody>
      </p:sp>
    </p:spTree>
    <p:extLst>
      <p:ext uri="{BB962C8B-B14F-4D97-AF65-F5344CB8AC3E}">
        <p14:creationId xmlns:p14="http://schemas.microsoft.com/office/powerpoint/2010/main" val="121429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1412776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 smtClean="0"/>
          </a:p>
          <a:p>
            <a:r>
              <a:rPr lang="es-MX" dirty="0" smtClean="0"/>
              <a:t>En </a:t>
            </a:r>
            <a:r>
              <a:rPr lang="es-MX" dirty="0"/>
              <a:t>México </a:t>
            </a:r>
            <a:r>
              <a:rPr lang="es-MX" dirty="0" smtClean="0"/>
              <a:t> existen 63 </a:t>
            </a:r>
            <a:r>
              <a:rPr lang="es-MX" dirty="0"/>
              <a:t>astilleros, varaderos y patios de construcción con variadas capacidades para atender la demanda de construcción y reparación </a:t>
            </a:r>
            <a:r>
              <a:rPr lang="es-MX" dirty="0" smtClean="0"/>
              <a:t>de</a:t>
            </a:r>
            <a:endParaRPr lang="es-MX" dirty="0"/>
          </a:p>
        </p:txBody>
      </p:sp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13105"/>
            <a:ext cx="7692218" cy="2495428"/>
          </a:xfrm>
          <a:prstGeom prst="rect">
            <a:avLst/>
          </a:prstGeom>
        </p:spPr>
      </p:pic>
      <p:sp>
        <p:nvSpPr>
          <p:cNvPr id="4" name="1 CuadroTexto"/>
          <p:cNvSpPr txBox="1"/>
          <p:nvPr/>
        </p:nvSpPr>
        <p:spPr>
          <a:xfrm>
            <a:off x="1403648" y="766445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/>
              <a:t>Campo laboral</a:t>
            </a:r>
            <a:endParaRPr lang="es-MX" sz="3600" b="1" dirty="0"/>
          </a:p>
        </p:txBody>
      </p:sp>
    </p:spTree>
    <p:extLst>
      <p:ext uri="{BB962C8B-B14F-4D97-AF65-F5344CB8AC3E}">
        <p14:creationId xmlns:p14="http://schemas.microsoft.com/office/powerpoint/2010/main" val="219453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16" y="1412776"/>
            <a:ext cx="9144000" cy="2608953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2915816" y="4437112"/>
            <a:ext cx="5580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http://servicios.apiqroo.com.mx/estadistica/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8451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23CE20F-21A9-44FF-98E2-6C6DD06B2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870" y="692696"/>
            <a:ext cx="3456384" cy="2282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Resultado de imagen para mantenimiento de casco y cubierta&quot;">
            <a:extLst>
              <a:ext uri="{FF2B5EF4-FFF2-40B4-BE49-F238E27FC236}">
                <a16:creationId xmlns:a16="http://schemas.microsoft.com/office/drawing/2014/main" id="{FF585D9A-EA47-4D0A-8E62-7A3F1D659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40868"/>
            <a:ext cx="3600400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La imagen puede contener: cielo y exterior">
            <a:extLst>
              <a:ext uri="{FF2B5EF4-FFF2-40B4-BE49-F238E27FC236}">
                <a16:creationId xmlns:a16="http://schemas.microsoft.com/office/drawing/2014/main" id="{8D1C388D-3CB7-4ECA-8B05-FEA1275DF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60" y="3501008"/>
            <a:ext cx="3726194" cy="2794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7165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/>
          </p:cNvSpPr>
          <p:nvPr/>
        </p:nvSpPr>
        <p:spPr>
          <a:xfrm>
            <a:off x="-684584" y="0"/>
            <a:ext cx="8001000" cy="671513"/>
          </a:xfrm>
          <a:prstGeom prst="rect">
            <a:avLst/>
          </a:prstGeom>
        </p:spPr>
        <p:txBody>
          <a:bodyPr rtlCol="0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dirty="0"/>
              <a:t>Mapa curricular TSU</a:t>
            </a:r>
          </a:p>
        </p:txBody>
      </p:sp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2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6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144</Words>
  <Application>Microsoft Office PowerPoint</Application>
  <PresentationFormat>Presentación en pantalla (4:3)</PresentationFormat>
  <Paragraphs>21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Arial</vt:lpstr>
      <vt:lpstr>Calibri</vt:lpstr>
      <vt:lpstr>Century Gothic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Olvera</dc:creator>
  <cp:lastModifiedBy>Rocío Arceo Díaz</cp:lastModifiedBy>
  <cp:revision>48</cp:revision>
  <dcterms:created xsi:type="dcterms:W3CDTF">2018-05-22T18:46:00Z</dcterms:created>
  <dcterms:modified xsi:type="dcterms:W3CDTF">2024-01-18T15:00:55Z</dcterms:modified>
</cp:coreProperties>
</file>